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447800"/>
            <a:ext cx="8458200" cy="12003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Répondez en phrases complètes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6019800"/>
            <a:ext cx="762000" cy="76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685800" y="3256865"/>
            <a:ext cx="8001000" cy="1200329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1.  En France, vous faites quelle taille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349624" y="5105400"/>
            <a:ext cx="8459004" cy="1200329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2. En France, vous faites </a:t>
            </a:r>
            <a:r>
              <a:rPr lang="fr-FR" sz="3600" smtClean="0">
                <a:solidFill>
                  <a:schemeClr val="bg1"/>
                </a:solidFill>
                <a:latin typeface="Kristen ITC" pitchFamily="66" charset="0"/>
              </a:rPr>
              <a:t>quelle pointure 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20</cp:revision>
  <dcterms:created xsi:type="dcterms:W3CDTF">2011-09-14T23:22:57Z</dcterms:created>
  <dcterms:modified xsi:type="dcterms:W3CDTF">2011-10-20T14:32:23Z</dcterms:modified>
</cp:coreProperties>
</file>